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E4B4-6A55-5897-D97A-6C0E3A2B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4ADB7-D057-9070-96FA-5FA236703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3663E-AF05-9491-96C5-4F4388EC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6BA6-121F-2447-9DCE-2D592916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F5CF-6964-A30F-6CFD-897CF19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6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D7C8-AA25-0A50-38A2-7496D472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9BF10-274A-5080-1DBB-3ABEA9A31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CB4A2-54FE-7B6E-847F-9B5AF9F3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E690D-29E7-41C4-28EA-D3AE5945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B560-35E0-001E-4735-1DED61E4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7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01AEC-312F-21D5-4ABE-6C9FA0D43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7531C-78CD-9AD3-4391-BCCA1DD91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EE0D9-B12E-7D6F-92A2-2022C34A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E2A53-CB3A-F90C-692E-4CA609C8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7E3C-EB88-044D-7EDC-C668A3F5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47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1974-AA74-E573-7A3B-7CAD1785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F3E87-D1EA-447A-0FCF-D23EDD30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6232-FEE1-B7F6-9E82-1A40C4CC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0FF56-5B0A-5581-7853-7E7B3016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766D6-C22E-793C-356E-A7032756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75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A49-C5EC-6E16-FD48-85BEF154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C1BDD-6855-A29A-53EF-DF088D8E2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EE8DF-B826-260D-35EA-1330D090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31B6B-11B4-553E-25E7-84F2850B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17F4-B6F1-8371-EF36-E4B66BB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18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758-7114-B65A-EEA9-8A841902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3621-CB41-D9B8-8D73-940685618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E7A37-6EAA-6CCC-EC2D-38DA9F155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BC04-C724-755B-533E-5B87FE76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7F7F3-DF05-3965-1988-3F310562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DD180-826B-89BA-EF2F-1CD34285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03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12D9-F184-D5E3-D740-978225AE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E1B5B-B4C8-F769-EF8F-8578BC5CF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DD7AC-D340-788B-205B-A14E0819D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C3FF0-D872-7558-E5A0-737B7EF6A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12A1E-4FD6-50AB-8FC3-DEAD867EB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EF00F-8844-A06B-B94E-AC262719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F9B06-ABDC-0218-B80B-79585F13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30921-712D-C12F-DF04-19C2250F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05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AF87-F6BA-DB1C-B391-6CC75C88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61788-7D81-95F3-B83C-68C58461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9E66-7E2C-E217-91C7-EB04955A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E0F8B-1D38-5C51-9DD2-3FACB22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B5EE0-0B4D-9077-94E8-EADAB028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F79AA-3D28-8791-AB86-CE037CF7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95B5D-8F08-D47A-5748-A0AD90F3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79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FFEB-4F17-19F2-6807-1528A8EF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9C5B3-2E59-AFDE-44C8-7EF3AE31E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6997-E493-1C92-1EA5-9DEF56679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C4053-7992-2AA3-D41F-A5F7C40A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2F74F-4BB9-0441-D6A0-69BFFEA0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0B99E-84B6-A25C-7E5E-EA5C7BC8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11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A3C4-8787-B707-4F39-610453AE3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5D35F-1C52-901D-7494-50ECEBE31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DB102-DEA7-1115-FF54-078875B08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877AB-2D4C-86C5-EDA5-289DDFAD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E2B69-48A9-27B2-E7A2-221D33DD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57CAB-2160-B209-9FFC-CE03D61F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1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CE831-DF87-0AD1-EC27-8339CD2F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55EB3-5B5A-23BE-14EC-C8C6440D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E56AE-587C-D974-C7AC-4D98A0439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6C19E-6B58-4198-819C-2651CF39EC43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67DD-0F7C-BB2B-0543-9EF62F2F0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58C4-706D-F70B-8C51-E3C071B40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4375A-05D1-47CB-8CAE-BA353DEB7C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08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9D3FB-FDD9-28BD-9CDA-DA3E848F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2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9F9D63-C5EB-C948-3B0D-4178019E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45A97A-3037-E2BA-6DFD-2104A2D6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46CAD9-18D4-3FD0-A124-A666C612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F0E6C-9987-4DA8-4349-5617D223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8C6AD-1B67-7443-576B-D5ECE25F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0"/>
            <a:ext cx="12182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7E96CF-CE08-5A29-2044-C51CF2A2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1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76B6A-4F7D-BEFA-9C66-D6FF6751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2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CEEE2-4CCB-0B57-5036-5F4EFCBF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49042-6FAD-066D-55CE-917FF92D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9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VULLI PRUTHVI</dc:creator>
  <cp:lastModifiedBy>VULLI PRUTHVI</cp:lastModifiedBy>
  <cp:revision>1</cp:revision>
  <dcterms:created xsi:type="dcterms:W3CDTF">2024-04-29T05:32:47Z</dcterms:created>
  <dcterms:modified xsi:type="dcterms:W3CDTF">2024-04-29T05:32:48Z</dcterms:modified>
</cp:coreProperties>
</file>